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0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36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85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30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8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98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40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1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7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2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52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5853-90BC-4825-A954-7DF3C7958DFF}" type="datetimeFigureOut">
              <a:rPr lang="ru-RU" smtClean="0"/>
              <a:t>03.01.2025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11D8F-5AD8-4076-A6C6-4E5B3790C9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4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образовательные ресурсы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393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лассификация цифровых образовательных ресурсов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базируется на принципе типа информации, которую эти ресурсы в себе содержат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800" y="1825625"/>
            <a:ext cx="117729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текстовый тип информации (представлены в тестовой форме, допускающей посимвольную обработку). 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 относятся: электронные учебники, учебно-методические пособия, словари, справочники и т.д.; </a:t>
            </a:r>
          </a:p>
          <a:p>
            <a:pPr>
              <a:buFontTx/>
              <a:buChar char="-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 информацию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(звуковые цифровые образовательные ресурсы, допускающие их прослушивание).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Например, аудиокниги, аудиозаписи лекций; </a:t>
            </a:r>
          </a:p>
          <a:p>
            <a:pPr>
              <a:buFontTx/>
              <a:buChar char="-"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 и видео информацию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(представлены в виде видеозаписей, доступных к просмотру и прослушиванию записанной речи). 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таковым относятся, прежде всего, записи видео-лекций, обучающие видеоролики;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визуальную информацию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(графические цифровые образовательные ресурсы, отличаются от видео информации статичностью (отсутствием динамики) допускающие их просмотр, исключая при этом посимвольную обработку и прослушивание).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Например, электронные таблицы, графики, диаграммы, статичные изображение предметов окружающей действительно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901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0"/>
            <a:ext cx="11684000" cy="642619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модели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(схожи с предыдущим типом ЦОР, однако данные модели характеризуются динамичностью и способностью реагировать на действия при работе с ним).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таковым относятся электронные динамичные модели окружающей действительности (модель Солнечной Системы, модели физических и химических приборов, модель строения тела человека и др.);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комбинированный тип информации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(включают в себя два и более вышеперечисленных типов ЦОР).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Ярким примером ЦОР такого типа можно считать массовый открытый онлайн-курс (МООК), в котором могут использоваться практически все типы информации (видео и аудио лекции, текстовые и графические ресурсы)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66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лассификация ЦОР, которая  имеет своим принципом цель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ыделяют два вида ЦОР: </a:t>
            </a:r>
          </a:p>
          <a:p>
            <a:pPr>
              <a:buFontTx/>
              <a:buChar char="-"/>
            </a:pPr>
            <a:r>
              <a:rPr lang="ru-RU" b="1" dirty="0" smtClean="0"/>
              <a:t>обучающие ЦОР </a:t>
            </a:r>
            <a:r>
              <a:rPr lang="ru-RU" dirty="0" smtClean="0"/>
              <a:t>(целью создания данных ресурсов является повышение эффективности процесса освоения обучающимися основных учебных дисциплин на всех ступенях образовательной системы).</a:t>
            </a:r>
          </a:p>
          <a:p>
            <a:pPr>
              <a:buFontTx/>
              <a:buChar char="-"/>
            </a:pPr>
            <a:r>
              <a:rPr lang="ru-RU" dirty="0" smtClean="0"/>
              <a:t> К таковым относятся: учебно-методические пособия, таблицы, схемы, диаграммы, интерактивные модели, презентации и т.д.;</a:t>
            </a:r>
          </a:p>
          <a:p>
            <a:pPr>
              <a:buFontTx/>
              <a:buChar char="-"/>
            </a:pPr>
            <a:r>
              <a:rPr lang="ru-RU" dirty="0" smtClean="0"/>
              <a:t> - </a:t>
            </a:r>
            <a:r>
              <a:rPr lang="ru-RU" b="1" dirty="0" smtClean="0"/>
              <a:t>воспитательные ЦОР </a:t>
            </a:r>
            <a:r>
              <a:rPr lang="ru-RU" dirty="0" smtClean="0"/>
              <a:t>(целью создания данных ресурсов является повышение эффективности процесса нравственного и личностного развития обучающихся, формирования дисциплинарной ответственности, взглядов на мир, процессов самоанализа деятельности). </a:t>
            </a:r>
          </a:p>
          <a:p>
            <a:pPr>
              <a:buFontTx/>
              <a:buChar char="-"/>
            </a:pPr>
            <a:r>
              <a:rPr lang="ru-RU" dirty="0" smtClean="0"/>
              <a:t>Например, видео-уроки, посвящённые правилам поведения, просмотр поучительных фильмов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160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лассификация цифровых образовательных ресурсов, в основе которой лежит фактор наличия печатного эквивалента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1825625"/>
            <a:ext cx="11569700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По данному параметру выделяют два вида ЦОР: </a:t>
            </a:r>
          </a:p>
          <a:p>
            <a:r>
              <a:rPr lang="ru-RU" dirty="0" smtClean="0"/>
              <a:t>- ресурсы, являющиеся аналогом ранее изданного печатного ресурса, представленные в электронном формате</a:t>
            </a:r>
          </a:p>
          <a:p>
            <a:pPr marL="0" indent="0">
              <a:buNone/>
            </a:pPr>
            <a:r>
              <a:rPr lang="ru-RU" dirty="0" smtClean="0"/>
              <a:t> (к данной категории относятся электронные версии ранее изданных учебников, методических пособий, справочников и т.д.);</a:t>
            </a:r>
          </a:p>
          <a:p>
            <a:r>
              <a:rPr lang="ru-RU" dirty="0" smtClean="0"/>
              <a:t> - ресурсы, изначально созданные в электронном виде, существующие самостоятельно и неразделимо от электронного носителя </a:t>
            </a:r>
          </a:p>
          <a:p>
            <a:pPr marL="0" indent="0">
              <a:buNone/>
            </a:pPr>
            <a:r>
              <a:rPr lang="ru-RU" dirty="0" smtClean="0"/>
              <a:t>(к данной категории относятся интерактивные модели, анимированные презентации, онлайн-тесты и т.д.)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197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4325"/>
            <a:ext cx="11417300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лассификация цифровых образовательных ресурсов базирующая на методах обучения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1825625"/>
            <a:ext cx="117348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- конвекционные (данный тип ЦОР соответствует традиционным методам обучения и воспитания, их целям и требованиям).</a:t>
            </a:r>
          </a:p>
          <a:p>
            <a:pPr marL="0" indent="0">
              <a:buNone/>
            </a:pPr>
            <a:r>
              <a:rPr lang="ru-RU" dirty="0" smtClean="0"/>
              <a:t>Данные ресурсы носят энциклопедический характер, предназначаются для прямой передачи информации от преподавателя к обучающимся, не ставят перед собой целью повышение познавательной активности и мотивации учащихся.</a:t>
            </a:r>
          </a:p>
          <a:p>
            <a:pPr marL="0" indent="0">
              <a:buNone/>
            </a:pPr>
            <a:r>
              <a:rPr lang="ru-RU" dirty="0" smtClean="0"/>
              <a:t>  электронные учебники, справочники и учебно-методические пособия; </a:t>
            </a:r>
          </a:p>
          <a:p>
            <a:pPr marL="0" indent="0">
              <a:buNone/>
            </a:pPr>
            <a:r>
              <a:rPr lang="ru-RU" dirty="0" smtClean="0"/>
              <a:t>- являющиеся инструментами учебной деятельности (данный тип цифровых образовательных ресурсов предназначен для создания и изменения объектов различного типа). К таким ресурсам относят изменяемые графические объекты, программы для работы с числовыми данными, изображениями, звуками, видеозаписями. Также включает в себя компьютерные лаборатории;</a:t>
            </a:r>
          </a:p>
          <a:p>
            <a:pPr marL="0" indent="0">
              <a:buNone/>
            </a:pPr>
            <a:r>
              <a:rPr lang="ru-RU" dirty="0" smtClean="0"/>
              <a:t> - программированные (данный тип ЦОР соответствует методам обучения и воспитания, применяемых в образовательной системе по типу «стимул-реакция»). Целью применения ресурсов такого типа является повышение уровня навыка самостоятельной работы обучающихся, акцент на практико-ориентированность полученных знаний, умений и навыков в дальнейшей профессиональной деятельности. </a:t>
            </a:r>
          </a:p>
          <a:p>
            <a:pPr marL="0" indent="0">
              <a:buNone/>
            </a:pPr>
            <a:r>
              <a:rPr lang="ru-RU" dirty="0" smtClean="0"/>
              <a:t>Важной отличительной чертой ресурсов такого типа можно считать возможность их применения в процессе работы с моделями изучаемых объектов, а также управляемый интерфейс работы с данными ЦОР;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390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212724"/>
            <a:ext cx="11772900" cy="623887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(как следует из названия данного типа ЦОР, они соответствуют методам проблемного обучения).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применения ресурсов  является развитие логического мышления обучающихся, их стремления к самообразованию, самостоятельному поиску информации, овладению новыми умениями и навыками.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ЦОР направлены на повышение познавательной активности учащихся, включения в роли субъекта в образовательный процесс, стимулирования их творческой активности;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(данный тип ЦОР называют универсальным). Такие ресурсы могут содержать в своей структуре различные элементы всех вышеперечисленных видов ЦОР.  Использование их вариативно, они могут эффективно применяться при различных технологиях обучения. Важно уделять должное внимание к отбору данных ресурсов, а также чётко формулировать цель и методику их применения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4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0" y="365125"/>
            <a:ext cx="11684000" cy="1325563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образовательные ресурсы (ЦОР)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информационные ресурсы, предназначенные для образовательных целей и представленные в цифровой форме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00" y="1825625"/>
            <a:ext cx="117983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Основные цели использования ЦОР</a:t>
            </a:r>
            <a:r>
              <a:rPr lang="ru-RU" dirty="0" smtClean="0"/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интенсификация всех уровней учебно-воспитательного процесса за счёт применения средств современных информационных технологий (повышение эффективности и качества процесса обучения, углубление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связей, увеличение объёма и оптимизация поиска нужной информации, повышение активности познавательной деятельности);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личности обучаемого, подготовка индивида к комфортной жизни в условиях информационного общества (развитие различных видов мышления, развитие коммуникативных способностей, эстетическое воспитание за счёт использования компьютерной графики, технологии мультимедиа, формирование информационной культуры, умений осуществлять обработку информации).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354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375"/>
          </a:xfrm>
        </p:spPr>
        <p:txBody>
          <a:bodyPr/>
          <a:lstStyle/>
          <a:p>
            <a:r>
              <a:rPr lang="ru-RU" b="1" dirty="0"/>
              <a:t>В</a:t>
            </a:r>
            <a:r>
              <a:rPr lang="ru-RU" b="1" dirty="0" smtClean="0"/>
              <a:t>иды цифровых образовательных ресурсов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206500"/>
            <a:ext cx="11747500" cy="49704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Электронная </a:t>
            </a:r>
            <a:r>
              <a:rPr lang="ru-RU" b="1" dirty="0"/>
              <a:t>библиотека</a:t>
            </a:r>
            <a:r>
              <a:rPr lang="ru-RU" dirty="0"/>
              <a:t> — распределённая информационная система, позволяющая надёжно сохранять и эффективно использовать разнородные коллекции электронных документов (электронные издания, содержащие литературу, справочники и т.д</a:t>
            </a:r>
            <a:r>
              <a:rPr lang="ru-RU" dirty="0" smtClean="0"/>
              <a:t>.).</a:t>
            </a:r>
            <a:r>
              <a:rPr lang="ru-RU" b="1" dirty="0" smtClean="0"/>
              <a:t> </a:t>
            </a:r>
          </a:p>
          <a:p>
            <a:pPr marL="0" indent="0">
              <a:buNone/>
            </a:pPr>
            <a:r>
              <a:rPr lang="ru-RU" b="1" dirty="0" smtClean="0"/>
              <a:t>Электронная энциклопедия</a:t>
            </a:r>
            <a:r>
              <a:rPr lang="ru-RU" dirty="0" smtClean="0"/>
              <a:t> — пособие, которое содержит в себе большой объём информации по разным направлениям определённой области знаний.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Мультимедийные учебники</a:t>
            </a:r>
            <a:r>
              <a:rPr lang="ru-RU" dirty="0" smtClean="0"/>
              <a:t> — программно-методический комплекс, который даёт возможность при участии педагога, а также самостоятельно усвоить учебный курс с помощью персонального компьютера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Библиотека электронных наглядных пособий</a:t>
            </a:r>
            <a:r>
              <a:rPr lang="ru-RU" dirty="0"/>
              <a:t> — пособие, в котором содержание передаётся при помощи набора мультимедиа компонентов, отображающих объекты, процессы, явления в данной предметной области. </a:t>
            </a:r>
          </a:p>
          <a:p>
            <a:pPr marL="0" indent="0">
              <a:buNone/>
            </a:pPr>
            <a:r>
              <a:rPr lang="ru-RU" b="1" dirty="0"/>
              <a:t>Тренажёры, практикумы, репетиторы</a:t>
            </a:r>
            <a:r>
              <a:rPr lang="ru-RU" dirty="0"/>
              <a:t> — позволяют объективно оценить знания, самостоятельно подготовиться к учебным занятиям, а также к экзаменам.  </a:t>
            </a:r>
          </a:p>
          <a:p>
            <a:pPr marL="0" indent="0">
              <a:buNone/>
            </a:pPr>
            <a:r>
              <a:rPr lang="ru-RU" b="1" dirty="0"/>
              <a:t>Виртуальные лаборатории</a:t>
            </a:r>
            <a:r>
              <a:rPr lang="ru-RU" dirty="0"/>
              <a:t> — это обучающие комплексы, с помощью которых осуществляются предметные эксперименты. </a:t>
            </a:r>
          </a:p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икакой </a:t>
            </a:r>
            <a:r>
              <a:rPr lang="ru-RU" dirty="0"/>
              <a:t>цифровой образовательный ресурс не способен заменить преподавателя и учебники.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 существующие определения понятия цифровых образовательных ресурсов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Григорьев С.Г. в одной из своих работ «Рекомендации по эффективному формированию информационных ресурсов образовательных порталов»  даёт следующее определение ЦОР: </a:t>
            </a:r>
          </a:p>
          <a:p>
            <a:r>
              <a:rPr lang="ru-RU" dirty="0" smtClean="0"/>
              <a:t>«Под цифровыми образовательными ресурсами (ЦОР) понимается любая информация образовательного характера, сохраненная на цифровых носителях» .</a:t>
            </a:r>
          </a:p>
          <a:p>
            <a:r>
              <a:rPr lang="ru-RU" dirty="0" smtClean="0"/>
              <a:t> Данное определение носит достаточно обобщённый характер, не раскрывая в полной мере сущности понятия ЦОР.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92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широко понятие цифровых образовательных ресурсов рассматривается Р.Н.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Абалуевым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«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Интернет-технологии в образовании».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1825625"/>
            <a:ext cx="11569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ЦОР…есть - некий содержательно обособленный объект, предназначенный для образовательных целей и представленный в цифровой, электронной, "компьютерной" форме» .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907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М.А. Горюнова «С</a:t>
            </a:r>
            <a:r>
              <a:rPr lang="ru-RU" dirty="0" smtClean="0"/>
              <a:t>оздание образовательных ресурсов в сети Интернет»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1825625"/>
            <a:ext cx="117475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«ЦОР - это представленные в цифровой форме фотографии, видеофрагменты, статические и динамические модели, объекты виртуальной реальности и интерактивного моделирования, картографические материалы, звукозаписи, символьные объекты и деловая графика, текстовые документы и иные учебные материалы, необходимые для организации учебного процесса»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11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" y="101601"/>
            <a:ext cx="11887200" cy="15890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образовательные ресурсы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современные средства обучения, представленные в электронном формате, применение которых направлено на повышение эффективности образовательного процесса и выполнение основных задач обучения и воспитания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" y="1825625"/>
            <a:ext cx="11887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Применение цифровых образовательных ресурсов открывает перед образовательной системой новые возможности для раскрытия эффективности процессов обучения и воспитания.</a:t>
            </a:r>
          </a:p>
          <a:p>
            <a:pPr marL="0" indent="0">
              <a:buNone/>
            </a:pPr>
            <a:r>
              <a:rPr lang="ru-RU" dirty="0" smtClean="0"/>
              <a:t>Какова же цель включения цифровых образовательных ресурсов в образовательный процесс? </a:t>
            </a:r>
          </a:p>
          <a:p>
            <a:pPr marL="0" indent="0">
              <a:buNone/>
            </a:pPr>
            <a:r>
              <a:rPr lang="ru-RU" dirty="0" smtClean="0"/>
              <a:t>Прежде всего, это повышение потенциала интеллектуальных способностей, обучающихся в условиях цифровой образовательной среды, а также повышение эффективности процесса обучения от начального до высшего уровня образования.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08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403225"/>
            <a:ext cx="11785600" cy="75247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применения цифровых образовательных ресурсов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200" y="1066800"/>
            <a:ext cx="11785600" cy="5791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- </a:t>
            </a:r>
            <a:r>
              <a:rPr lang="ru-RU" b="1" dirty="0" smtClean="0"/>
              <a:t>развитие и интенсификация уровней процесса образования </a:t>
            </a:r>
            <a:r>
              <a:rPr lang="ru-RU" dirty="0" smtClean="0"/>
              <a:t>путём использования ЦОР (углубление в содержание дисциплин, повышение мотивации обучающихся к процессу обучения, развитие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связей, ускорение процессов поиска, обмена и усвоения информации, активизация познавательных процессов студентов);</a:t>
            </a:r>
          </a:p>
          <a:p>
            <a:pPr marL="0" indent="0">
              <a:buNone/>
            </a:pPr>
            <a:r>
              <a:rPr lang="ru-RU" dirty="0" smtClean="0"/>
              <a:t> - </a:t>
            </a:r>
            <a:r>
              <a:rPr lang="ru-RU" b="1" dirty="0" smtClean="0"/>
              <a:t>активное развитие личности </a:t>
            </a:r>
            <a:r>
              <a:rPr lang="ru-RU" dirty="0" smtClean="0"/>
              <a:t>учащихся, их постепенная подготовка к практическому применению полученных знаний в дальнейшей самостоятельной деятельности в условиях современного общества (повышение эффективности процесса </a:t>
            </a:r>
            <a:r>
              <a:rPr lang="ru-RU" b="1" dirty="0" smtClean="0"/>
              <a:t>развития всех видов мышления, навыков коммуникации, умений работы с различными видами информации, потребности в самореализации и самообразовании, воспитание эстетической стороны личности</a:t>
            </a:r>
            <a:r>
              <a:rPr lang="ru-RU" dirty="0" smtClean="0"/>
              <a:t>). </a:t>
            </a:r>
          </a:p>
          <a:p>
            <a:pPr marL="0" indent="0">
              <a:buNone/>
            </a:pPr>
            <a:r>
              <a:rPr lang="ru-RU" dirty="0" smtClean="0"/>
              <a:t>ЦОР - верный помощник в непростом пути освоения учебных дисциплин школьниками и студентами, </a:t>
            </a:r>
            <a:r>
              <a:rPr lang="ru-RU" b="1" dirty="0" smtClean="0"/>
              <a:t>отработке их умений и навыков на практике, закреплении теоретических знаний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ЦОР эффективны в процессе </a:t>
            </a:r>
            <a:r>
              <a:rPr lang="ru-RU" b="1" dirty="0" smtClean="0"/>
              <a:t>организации промежуточного и итогового видов контроля знаний обучающихся, оценки </a:t>
            </a:r>
            <a:r>
              <a:rPr lang="ru-RU" dirty="0" smtClean="0"/>
              <a:t>выполнения самостоятельных и домашних работ, и, безусловно, на этапе коррекции и самоанализа деятельности.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030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" y="330200"/>
            <a:ext cx="11455400" cy="57832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каждым преподавателем, готовым включить цифровые образовательные ресурсы в свой методический аппарат, стоит непростая задача: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конкретного вида ЦОР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поставленной целью занятия,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детальное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оценка эффективности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применения в процессе обучения.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преподаватель может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разработать простейший цифровой образовательный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666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1306</Words>
  <Application>Microsoft Office PowerPoint</Application>
  <PresentationFormat>Широкоэкранный</PresentationFormat>
  <Paragraphs>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Цифровые образовательные ресурсы </vt:lpstr>
      <vt:lpstr>Цифровые образовательные ресурсы (ЦОР) — это информационные ресурсы, предназначенные для образовательных целей и представленные в цифровой форме</vt:lpstr>
      <vt:lpstr>Виды цифровых образовательных ресурсов </vt:lpstr>
      <vt:lpstr>Рассмотрим подробнее существующие определения понятия цифровых образовательных ресурсов</vt:lpstr>
      <vt:lpstr>Более широко понятие цифровых образовательных ресурсов рассматривается Р.Н. Абалуевым в работе «Интернет-технологии в образовании».</vt:lpstr>
      <vt:lpstr>М.А. Горюнова «Создание образовательных ресурсов в сети Интернет»</vt:lpstr>
      <vt:lpstr>Цифровые образовательные ресурсы – это современные средства обучения, представленные в электронном формате, применение которых направлено на повышение эффективности образовательного процесса и выполнение основных задач обучения и воспитания</vt:lpstr>
      <vt:lpstr>Задачи применения цифровых образовательных ресурсов </vt:lpstr>
      <vt:lpstr>Презентация PowerPoint</vt:lpstr>
      <vt:lpstr>Классификация цифровых образовательных ресурсов базируется на принципе типа информации, которую эти ресурсы в себе содержат</vt:lpstr>
      <vt:lpstr>Презентация PowerPoint</vt:lpstr>
      <vt:lpstr>Классификация ЦОР, которая  имеет своим принципом цель</vt:lpstr>
      <vt:lpstr>Классификация цифровых образовательных ресурсов, в основе которой лежит фактор наличия печатного эквивалента.</vt:lpstr>
      <vt:lpstr>Классификация цифровых образовательных ресурсов базирующая на методах обучения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Цифровые образовательные ресурсы </dc:title>
  <dc:creator>Дудникова Светлана Александровна</dc:creator>
  <cp:lastModifiedBy>Дудникова Светлана Александровна</cp:lastModifiedBy>
  <cp:revision>24</cp:revision>
  <dcterms:created xsi:type="dcterms:W3CDTF">2025-01-03T18:07:38Z</dcterms:created>
  <dcterms:modified xsi:type="dcterms:W3CDTF">2025-01-03T19:07:20Z</dcterms:modified>
</cp:coreProperties>
</file>